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sldIdLst>
    <p:sldId id="256" r:id="rId2"/>
  </p:sldIdLst>
  <p:sldSz cx="14400213" cy="32399288"/>
  <p:notesSz cx="6858000" cy="9144000"/>
  <p:custDataLst>
    <p:tags r:id="rId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59" userDrawn="1">
          <p15:clr>
            <a:srgbClr val="A4A3A4"/>
          </p15:clr>
        </p15:guide>
        <p15:guide id="2" pos="454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69"/>
  </p:normalViewPr>
  <p:slideViewPr>
    <p:cSldViewPr>
      <p:cViewPr varScale="1">
        <p:scale>
          <a:sx n="24" d="100"/>
          <a:sy n="24" d="100"/>
        </p:scale>
        <p:origin x="4008" y="216"/>
      </p:cViewPr>
      <p:guideLst>
        <p:guide orient="horz" pos="10159"/>
        <p:guide pos="454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080016" y="5302386"/>
            <a:ext cx="12240181" cy="11279752"/>
          </a:xfrm>
        </p:spPr>
        <p:txBody>
          <a:bodyPr anchor="b"/>
          <a:lstStyle>
            <a:lvl1pPr algn="ctr">
              <a:defRPr sz="9449"/>
            </a:lvl1pPr>
          </a:lstStyle>
          <a:p>
            <a:r>
              <a:rPr lang="zh-CN" altLang="en-US"/>
              <a:t>单击此处编辑母版标题样式</a:t>
            </a:r>
            <a:endParaRPr lang="en-US" dirty="0"/>
          </a:p>
        </p:txBody>
      </p:sp>
      <p:sp>
        <p:nvSpPr>
          <p:cNvPr id="3" name="Subtitle 2"/>
          <p:cNvSpPr>
            <a:spLocks noGrp="1"/>
          </p:cNvSpPr>
          <p:nvPr>
            <p:ph type="subTitle" idx="1"/>
          </p:nvPr>
        </p:nvSpPr>
        <p:spPr>
          <a:xfrm>
            <a:off x="1800027" y="17017128"/>
            <a:ext cx="10800160" cy="7822326"/>
          </a:xfrm>
        </p:spPr>
        <p:txBody>
          <a:bodyPr/>
          <a:lstStyle>
            <a:lvl1pPr marL="0" indent="0" algn="ctr">
              <a:buNone/>
              <a:defRPr sz="3780"/>
            </a:lvl1pPr>
            <a:lvl2pPr marL="719999" indent="0" algn="ctr">
              <a:buNone/>
              <a:defRPr sz="3150"/>
            </a:lvl2pPr>
            <a:lvl3pPr marL="1439997" indent="0" algn="ctr">
              <a:buNone/>
              <a:defRPr sz="2835"/>
            </a:lvl3pPr>
            <a:lvl4pPr marL="2159996" indent="0" algn="ctr">
              <a:buNone/>
              <a:defRPr sz="2520"/>
            </a:lvl4pPr>
            <a:lvl5pPr marL="2879994" indent="0" algn="ctr">
              <a:buNone/>
              <a:defRPr sz="2520"/>
            </a:lvl5pPr>
            <a:lvl6pPr marL="3599993" indent="0" algn="ctr">
              <a:buNone/>
              <a:defRPr sz="2520"/>
            </a:lvl6pPr>
            <a:lvl7pPr marL="4319991" indent="0" algn="ctr">
              <a:buNone/>
              <a:defRPr sz="2520"/>
            </a:lvl7pPr>
            <a:lvl8pPr marL="5039990" indent="0" algn="ctr">
              <a:buNone/>
              <a:defRPr sz="2520"/>
            </a:lvl8pPr>
            <a:lvl9pPr marL="5759988" indent="0" algn="ctr">
              <a:buNone/>
              <a:defRPr sz="252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pPr>
              <a:defRPr/>
            </a:pPr>
            <a:fld id="{6F5846B2-2FAB-4E63-BE5C-531460FD8783}" type="datetimeFigureOut">
              <a:rPr lang="zh-CN" altLang="en-US" smtClean="0"/>
              <a:t>2023/10/18</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EA70721A-2528-4368-8975-63417B4ACCF9}" type="slidenum">
              <a:rPr lang="zh-CN" altLang="en-US" smtClean="0"/>
              <a:t>‹#›</a:t>
            </a:fld>
            <a:endParaRPr lang="zh-CN" altLang="en-US"/>
          </a:p>
        </p:txBody>
      </p:sp>
    </p:spTree>
    <p:extLst>
      <p:ext uri="{BB962C8B-B14F-4D97-AF65-F5344CB8AC3E}">
        <p14:creationId xmlns:p14="http://schemas.microsoft.com/office/powerpoint/2010/main" val="1751905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pPr>
              <a:defRPr/>
            </a:pPr>
            <a:fld id="{43FA5518-68A3-4C94-814E-3C34FAFC7899}" type="datetimeFigureOut">
              <a:rPr lang="zh-CN" altLang="en-US" smtClean="0"/>
              <a:t>2023/10/18</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E6D57019-8046-4225-923B-7ED4D2D0A313}" type="slidenum">
              <a:rPr lang="zh-CN" altLang="en-US" smtClean="0"/>
              <a:t>‹#›</a:t>
            </a:fld>
            <a:endParaRPr lang="zh-CN" altLang="en-US"/>
          </a:p>
        </p:txBody>
      </p:sp>
    </p:spTree>
    <p:extLst>
      <p:ext uri="{BB962C8B-B14F-4D97-AF65-F5344CB8AC3E}">
        <p14:creationId xmlns:p14="http://schemas.microsoft.com/office/powerpoint/2010/main" val="2549793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05153" y="1724962"/>
            <a:ext cx="3105046" cy="2745689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990015" y="1724962"/>
            <a:ext cx="9135135" cy="27456899"/>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pPr>
              <a:defRPr/>
            </a:pPr>
            <a:fld id="{43FA5518-68A3-4C94-814E-3C34FAFC7899}" type="datetimeFigureOut">
              <a:rPr lang="zh-CN" altLang="en-US" smtClean="0"/>
              <a:t>2023/10/18</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E6D57019-8046-4225-923B-7ED4D2D0A313}" type="slidenum">
              <a:rPr lang="zh-CN" altLang="en-US" smtClean="0"/>
              <a:t>‹#›</a:t>
            </a:fld>
            <a:endParaRPr lang="zh-CN" altLang="en-US"/>
          </a:p>
        </p:txBody>
      </p:sp>
    </p:spTree>
    <p:extLst>
      <p:ext uri="{BB962C8B-B14F-4D97-AF65-F5344CB8AC3E}">
        <p14:creationId xmlns:p14="http://schemas.microsoft.com/office/powerpoint/2010/main" val="350724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pPr>
              <a:defRPr/>
            </a:pPr>
            <a:fld id="{43FA5518-68A3-4C94-814E-3C34FAFC7899}" type="datetimeFigureOut">
              <a:rPr lang="zh-CN" altLang="en-US" smtClean="0"/>
              <a:t>2023/10/18</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E6D57019-8046-4225-923B-7ED4D2D0A313}" type="slidenum">
              <a:rPr lang="zh-CN" altLang="en-US" smtClean="0"/>
              <a:t>‹#›</a:t>
            </a:fld>
            <a:endParaRPr lang="zh-CN" altLang="en-US"/>
          </a:p>
        </p:txBody>
      </p:sp>
    </p:spTree>
    <p:extLst>
      <p:ext uri="{BB962C8B-B14F-4D97-AF65-F5344CB8AC3E}">
        <p14:creationId xmlns:p14="http://schemas.microsoft.com/office/powerpoint/2010/main" val="348789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82515" y="8077332"/>
            <a:ext cx="12420184" cy="13477201"/>
          </a:xfrm>
        </p:spPr>
        <p:txBody>
          <a:bodyPr anchor="b"/>
          <a:lstStyle>
            <a:lvl1pPr>
              <a:defRPr sz="9449"/>
            </a:lvl1pPr>
          </a:lstStyle>
          <a:p>
            <a:r>
              <a:rPr lang="zh-CN" altLang="en-US"/>
              <a:t>单击此处编辑母版标题样式</a:t>
            </a:r>
            <a:endParaRPr lang="en-US" dirty="0"/>
          </a:p>
        </p:txBody>
      </p:sp>
      <p:sp>
        <p:nvSpPr>
          <p:cNvPr id="3" name="Text Placeholder 2"/>
          <p:cNvSpPr>
            <a:spLocks noGrp="1"/>
          </p:cNvSpPr>
          <p:nvPr>
            <p:ph type="body" idx="1"/>
          </p:nvPr>
        </p:nvSpPr>
        <p:spPr>
          <a:xfrm>
            <a:off x="982515" y="21682033"/>
            <a:ext cx="12420184" cy="7087342"/>
          </a:xfrm>
        </p:spPr>
        <p:txBody>
          <a:bodyPr/>
          <a:lstStyle>
            <a:lvl1pPr marL="0" indent="0">
              <a:buNone/>
              <a:defRPr sz="3780">
                <a:solidFill>
                  <a:schemeClr val="tx1"/>
                </a:solidFill>
              </a:defRPr>
            </a:lvl1pPr>
            <a:lvl2pPr marL="719999" indent="0">
              <a:buNone/>
              <a:defRPr sz="3150">
                <a:solidFill>
                  <a:schemeClr val="tx1">
                    <a:tint val="75000"/>
                  </a:schemeClr>
                </a:solidFill>
              </a:defRPr>
            </a:lvl2pPr>
            <a:lvl3pPr marL="1439997" indent="0">
              <a:buNone/>
              <a:defRPr sz="2835">
                <a:solidFill>
                  <a:schemeClr val="tx1">
                    <a:tint val="75000"/>
                  </a:schemeClr>
                </a:solidFill>
              </a:defRPr>
            </a:lvl3pPr>
            <a:lvl4pPr marL="2159996" indent="0">
              <a:buNone/>
              <a:defRPr sz="2520">
                <a:solidFill>
                  <a:schemeClr val="tx1">
                    <a:tint val="75000"/>
                  </a:schemeClr>
                </a:solidFill>
              </a:defRPr>
            </a:lvl4pPr>
            <a:lvl5pPr marL="2879994" indent="0">
              <a:buNone/>
              <a:defRPr sz="2520">
                <a:solidFill>
                  <a:schemeClr val="tx1">
                    <a:tint val="75000"/>
                  </a:schemeClr>
                </a:solidFill>
              </a:defRPr>
            </a:lvl5pPr>
            <a:lvl6pPr marL="3599993" indent="0">
              <a:buNone/>
              <a:defRPr sz="2520">
                <a:solidFill>
                  <a:schemeClr val="tx1">
                    <a:tint val="75000"/>
                  </a:schemeClr>
                </a:solidFill>
              </a:defRPr>
            </a:lvl6pPr>
            <a:lvl7pPr marL="4319991" indent="0">
              <a:buNone/>
              <a:defRPr sz="2520">
                <a:solidFill>
                  <a:schemeClr val="tx1">
                    <a:tint val="75000"/>
                  </a:schemeClr>
                </a:solidFill>
              </a:defRPr>
            </a:lvl7pPr>
            <a:lvl8pPr marL="5039990" indent="0">
              <a:buNone/>
              <a:defRPr sz="2520">
                <a:solidFill>
                  <a:schemeClr val="tx1">
                    <a:tint val="75000"/>
                  </a:schemeClr>
                </a:solidFill>
              </a:defRPr>
            </a:lvl8pPr>
            <a:lvl9pPr marL="5759988" indent="0">
              <a:buNone/>
              <a:defRPr sz="252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pPr>
              <a:defRPr/>
            </a:pPr>
            <a:fld id="{43FA5518-68A3-4C94-814E-3C34FAFC7899}" type="datetimeFigureOut">
              <a:rPr lang="zh-CN" altLang="en-US" smtClean="0"/>
              <a:t>2023/10/18</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E6D57019-8046-4225-923B-7ED4D2D0A313}" type="slidenum">
              <a:rPr lang="zh-CN" altLang="en-US" smtClean="0"/>
              <a:t>‹#›</a:t>
            </a:fld>
            <a:endParaRPr lang="zh-CN" altLang="en-US"/>
          </a:p>
        </p:txBody>
      </p:sp>
    </p:spTree>
    <p:extLst>
      <p:ext uri="{BB962C8B-B14F-4D97-AF65-F5344CB8AC3E}">
        <p14:creationId xmlns:p14="http://schemas.microsoft.com/office/powerpoint/2010/main" val="2589384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990014" y="8624810"/>
            <a:ext cx="6120091" cy="2055705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7290108" y="8624810"/>
            <a:ext cx="6120091" cy="2055705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pPr>
              <a:defRPr/>
            </a:pPr>
            <a:fld id="{43FA5518-68A3-4C94-814E-3C34FAFC7899}" type="datetimeFigureOut">
              <a:rPr lang="zh-CN" altLang="en-US" smtClean="0"/>
              <a:t>2023/10/18</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E6D57019-8046-4225-923B-7ED4D2D0A313}" type="slidenum">
              <a:rPr lang="zh-CN" altLang="en-US" smtClean="0"/>
              <a:t>‹#›</a:t>
            </a:fld>
            <a:endParaRPr lang="zh-CN" altLang="en-US"/>
          </a:p>
        </p:txBody>
      </p:sp>
    </p:spTree>
    <p:extLst>
      <p:ext uri="{BB962C8B-B14F-4D97-AF65-F5344CB8AC3E}">
        <p14:creationId xmlns:p14="http://schemas.microsoft.com/office/powerpoint/2010/main" val="3108726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991890" y="1724969"/>
            <a:ext cx="12420184" cy="6262365"/>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991892" y="7942328"/>
            <a:ext cx="6091964" cy="3892412"/>
          </a:xfrm>
        </p:spPr>
        <p:txBody>
          <a:bodyPr anchor="b"/>
          <a:lstStyle>
            <a:lvl1pPr marL="0" indent="0">
              <a:buNone/>
              <a:defRPr sz="3780" b="1"/>
            </a:lvl1pPr>
            <a:lvl2pPr marL="719999" indent="0">
              <a:buNone/>
              <a:defRPr sz="3150" b="1"/>
            </a:lvl2pPr>
            <a:lvl3pPr marL="1439997" indent="0">
              <a:buNone/>
              <a:defRPr sz="2835" b="1"/>
            </a:lvl3pPr>
            <a:lvl4pPr marL="2159996" indent="0">
              <a:buNone/>
              <a:defRPr sz="2520" b="1"/>
            </a:lvl4pPr>
            <a:lvl5pPr marL="2879994" indent="0">
              <a:buNone/>
              <a:defRPr sz="2520" b="1"/>
            </a:lvl5pPr>
            <a:lvl6pPr marL="3599993" indent="0">
              <a:buNone/>
              <a:defRPr sz="2520" b="1"/>
            </a:lvl6pPr>
            <a:lvl7pPr marL="4319991" indent="0">
              <a:buNone/>
              <a:defRPr sz="2520" b="1"/>
            </a:lvl7pPr>
            <a:lvl8pPr marL="5039990" indent="0">
              <a:buNone/>
              <a:defRPr sz="2520" b="1"/>
            </a:lvl8pPr>
            <a:lvl9pPr marL="5759988" indent="0">
              <a:buNone/>
              <a:defRPr sz="2520" b="1"/>
            </a:lvl9pPr>
          </a:lstStyle>
          <a:p>
            <a:pPr lvl="0"/>
            <a:r>
              <a:rPr lang="zh-CN" altLang="en-US"/>
              <a:t>单击此处编辑母版文本样式</a:t>
            </a:r>
          </a:p>
        </p:txBody>
      </p:sp>
      <p:sp>
        <p:nvSpPr>
          <p:cNvPr id="4" name="Content Placeholder 3"/>
          <p:cNvSpPr>
            <a:spLocks noGrp="1"/>
          </p:cNvSpPr>
          <p:nvPr>
            <p:ph sz="half" idx="2"/>
          </p:nvPr>
        </p:nvSpPr>
        <p:spPr>
          <a:xfrm>
            <a:off x="991892" y="11834740"/>
            <a:ext cx="6091964" cy="1740712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7290109" y="7942328"/>
            <a:ext cx="6121966" cy="3892412"/>
          </a:xfrm>
        </p:spPr>
        <p:txBody>
          <a:bodyPr anchor="b"/>
          <a:lstStyle>
            <a:lvl1pPr marL="0" indent="0">
              <a:buNone/>
              <a:defRPr sz="3780" b="1"/>
            </a:lvl1pPr>
            <a:lvl2pPr marL="719999" indent="0">
              <a:buNone/>
              <a:defRPr sz="3150" b="1"/>
            </a:lvl2pPr>
            <a:lvl3pPr marL="1439997" indent="0">
              <a:buNone/>
              <a:defRPr sz="2835" b="1"/>
            </a:lvl3pPr>
            <a:lvl4pPr marL="2159996" indent="0">
              <a:buNone/>
              <a:defRPr sz="2520" b="1"/>
            </a:lvl4pPr>
            <a:lvl5pPr marL="2879994" indent="0">
              <a:buNone/>
              <a:defRPr sz="2520" b="1"/>
            </a:lvl5pPr>
            <a:lvl6pPr marL="3599993" indent="0">
              <a:buNone/>
              <a:defRPr sz="2520" b="1"/>
            </a:lvl6pPr>
            <a:lvl7pPr marL="4319991" indent="0">
              <a:buNone/>
              <a:defRPr sz="2520" b="1"/>
            </a:lvl7pPr>
            <a:lvl8pPr marL="5039990" indent="0">
              <a:buNone/>
              <a:defRPr sz="2520" b="1"/>
            </a:lvl8pPr>
            <a:lvl9pPr marL="5759988" indent="0">
              <a:buNone/>
              <a:defRPr sz="2520" b="1"/>
            </a:lvl9pPr>
          </a:lstStyle>
          <a:p>
            <a:pPr lvl="0"/>
            <a:r>
              <a:rPr lang="zh-CN" altLang="en-US"/>
              <a:t>单击此处编辑母版文本样式</a:t>
            </a:r>
          </a:p>
        </p:txBody>
      </p:sp>
      <p:sp>
        <p:nvSpPr>
          <p:cNvPr id="6" name="Content Placeholder 5"/>
          <p:cNvSpPr>
            <a:spLocks noGrp="1"/>
          </p:cNvSpPr>
          <p:nvPr>
            <p:ph sz="quarter" idx="4"/>
          </p:nvPr>
        </p:nvSpPr>
        <p:spPr>
          <a:xfrm>
            <a:off x="7290109" y="11834740"/>
            <a:ext cx="6121966" cy="1740712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pPr>
              <a:defRPr/>
            </a:pPr>
            <a:fld id="{43FA5518-68A3-4C94-814E-3C34FAFC7899}" type="datetimeFigureOut">
              <a:rPr lang="zh-CN" altLang="en-US" smtClean="0"/>
              <a:t>2023/10/18</a:t>
            </a:fld>
            <a:endParaRPr lang="zh-CN" altLang="en-US"/>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E6D57019-8046-4225-923B-7ED4D2D0A313}" type="slidenum">
              <a:rPr lang="zh-CN" altLang="en-US" smtClean="0"/>
              <a:t>‹#›</a:t>
            </a:fld>
            <a:endParaRPr lang="zh-CN" altLang="en-US"/>
          </a:p>
        </p:txBody>
      </p:sp>
    </p:spTree>
    <p:extLst>
      <p:ext uri="{BB962C8B-B14F-4D97-AF65-F5344CB8AC3E}">
        <p14:creationId xmlns:p14="http://schemas.microsoft.com/office/powerpoint/2010/main" val="2167613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pPr>
              <a:defRPr/>
            </a:pPr>
            <a:fld id="{43FA5518-68A3-4C94-814E-3C34FAFC7899}" type="datetimeFigureOut">
              <a:rPr lang="zh-CN" altLang="en-US" smtClean="0"/>
              <a:t>2023/10/18</a:t>
            </a:fld>
            <a:endParaRPr lang="zh-CN" altLang="en-US"/>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E6D57019-8046-4225-923B-7ED4D2D0A313}" type="slidenum">
              <a:rPr lang="zh-CN" altLang="en-US" smtClean="0"/>
              <a:t>‹#›</a:t>
            </a:fld>
            <a:endParaRPr lang="zh-CN" altLang="en-US"/>
          </a:p>
        </p:txBody>
      </p:sp>
    </p:spTree>
    <p:extLst>
      <p:ext uri="{BB962C8B-B14F-4D97-AF65-F5344CB8AC3E}">
        <p14:creationId xmlns:p14="http://schemas.microsoft.com/office/powerpoint/2010/main" val="3549454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3FA5518-68A3-4C94-814E-3C34FAFC7899}" type="datetimeFigureOut">
              <a:rPr lang="zh-CN" altLang="en-US" smtClean="0"/>
              <a:t>2023/10/18</a:t>
            </a:fld>
            <a:endParaRPr lang="zh-CN" altLang="en-US"/>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E6D57019-8046-4225-923B-7ED4D2D0A313}" type="slidenum">
              <a:rPr lang="zh-CN" altLang="en-US" smtClean="0"/>
              <a:t>‹#›</a:t>
            </a:fld>
            <a:endParaRPr lang="zh-CN" altLang="en-US"/>
          </a:p>
        </p:txBody>
      </p:sp>
    </p:spTree>
    <p:extLst>
      <p:ext uri="{BB962C8B-B14F-4D97-AF65-F5344CB8AC3E}">
        <p14:creationId xmlns:p14="http://schemas.microsoft.com/office/powerpoint/2010/main" val="273147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991890" y="2159952"/>
            <a:ext cx="4644444" cy="7559834"/>
          </a:xfrm>
        </p:spPr>
        <p:txBody>
          <a:bodyPr anchor="b"/>
          <a:lstStyle>
            <a:lvl1pPr>
              <a:defRPr sz="5039"/>
            </a:lvl1pPr>
          </a:lstStyle>
          <a:p>
            <a:r>
              <a:rPr lang="zh-CN" altLang="en-US"/>
              <a:t>单击此处编辑母版标题样式</a:t>
            </a:r>
            <a:endParaRPr lang="en-US" dirty="0"/>
          </a:p>
        </p:txBody>
      </p:sp>
      <p:sp>
        <p:nvSpPr>
          <p:cNvPr id="3" name="Content Placeholder 2"/>
          <p:cNvSpPr>
            <a:spLocks noGrp="1"/>
          </p:cNvSpPr>
          <p:nvPr>
            <p:ph idx="1"/>
          </p:nvPr>
        </p:nvSpPr>
        <p:spPr>
          <a:xfrm>
            <a:off x="6121966" y="4664905"/>
            <a:ext cx="7290108" cy="23024494"/>
          </a:xfrm>
        </p:spPr>
        <p:txBody>
          <a:bodyPr/>
          <a:lstStyle>
            <a:lvl1pPr>
              <a:defRPr sz="5039"/>
            </a:lvl1pPr>
            <a:lvl2pPr>
              <a:defRPr sz="4409"/>
            </a:lvl2pPr>
            <a:lvl3pPr>
              <a:defRPr sz="3780"/>
            </a:lvl3pPr>
            <a:lvl4pPr>
              <a:defRPr sz="3150"/>
            </a:lvl4pPr>
            <a:lvl5pPr>
              <a:defRPr sz="3150"/>
            </a:lvl5pPr>
            <a:lvl6pPr>
              <a:defRPr sz="3150"/>
            </a:lvl6pPr>
            <a:lvl7pPr>
              <a:defRPr sz="3150"/>
            </a:lvl7pPr>
            <a:lvl8pPr>
              <a:defRPr sz="3150"/>
            </a:lvl8pPr>
            <a:lvl9pPr>
              <a:defRPr sz="315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991890" y="9719786"/>
            <a:ext cx="4644444" cy="18007107"/>
          </a:xfrm>
        </p:spPr>
        <p:txBody>
          <a:bodyPr/>
          <a:lstStyle>
            <a:lvl1pPr marL="0" indent="0">
              <a:buNone/>
              <a:defRPr sz="2520"/>
            </a:lvl1pPr>
            <a:lvl2pPr marL="719999" indent="0">
              <a:buNone/>
              <a:defRPr sz="2205"/>
            </a:lvl2pPr>
            <a:lvl3pPr marL="1439997" indent="0">
              <a:buNone/>
              <a:defRPr sz="1890"/>
            </a:lvl3pPr>
            <a:lvl4pPr marL="2159996" indent="0">
              <a:buNone/>
              <a:defRPr sz="1575"/>
            </a:lvl4pPr>
            <a:lvl5pPr marL="2879994" indent="0">
              <a:buNone/>
              <a:defRPr sz="1575"/>
            </a:lvl5pPr>
            <a:lvl6pPr marL="3599993" indent="0">
              <a:buNone/>
              <a:defRPr sz="1575"/>
            </a:lvl6pPr>
            <a:lvl7pPr marL="4319991" indent="0">
              <a:buNone/>
              <a:defRPr sz="1575"/>
            </a:lvl7pPr>
            <a:lvl8pPr marL="5039990" indent="0">
              <a:buNone/>
              <a:defRPr sz="1575"/>
            </a:lvl8pPr>
            <a:lvl9pPr marL="5759988" indent="0">
              <a:buNone/>
              <a:defRPr sz="157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43FA5518-68A3-4C94-814E-3C34FAFC7899}" type="datetimeFigureOut">
              <a:rPr lang="zh-CN" altLang="en-US" smtClean="0"/>
              <a:t>2023/10/18</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E6D57019-8046-4225-923B-7ED4D2D0A313}" type="slidenum">
              <a:rPr lang="zh-CN" altLang="en-US" smtClean="0"/>
              <a:t>‹#›</a:t>
            </a:fld>
            <a:endParaRPr lang="zh-CN" altLang="en-US"/>
          </a:p>
        </p:txBody>
      </p:sp>
    </p:spTree>
    <p:extLst>
      <p:ext uri="{BB962C8B-B14F-4D97-AF65-F5344CB8AC3E}">
        <p14:creationId xmlns:p14="http://schemas.microsoft.com/office/powerpoint/2010/main" val="2229791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991890" y="2159952"/>
            <a:ext cx="4644444" cy="7559834"/>
          </a:xfrm>
        </p:spPr>
        <p:txBody>
          <a:bodyPr anchor="b"/>
          <a:lstStyle>
            <a:lvl1pPr>
              <a:defRPr sz="5039"/>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121966" y="4664905"/>
            <a:ext cx="7290108" cy="23024494"/>
          </a:xfrm>
        </p:spPr>
        <p:txBody>
          <a:bodyPr anchor="t"/>
          <a:lstStyle>
            <a:lvl1pPr marL="0" indent="0">
              <a:buNone/>
              <a:defRPr sz="5039"/>
            </a:lvl1pPr>
            <a:lvl2pPr marL="719999" indent="0">
              <a:buNone/>
              <a:defRPr sz="4409"/>
            </a:lvl2pPr>
            <a:lvl3pPr marL="1439997" indent="0">
              <a:buNone/>
              <a:defRPr sz="3780"/>
            </a:lvl3pPr>
            <a:lvl4pPr marL="2159996" indent="0">
              <a:buNone/>
              <a:defRPr sz="3150"/>
            </a:lvl4pPr>
            <a:lvl5pPr marL="2879994" indent="0">
              <a:buNone/>
              <a:defRPr sz="3150"/>
            </a:lvl5pPr>
            <a:lvl6pPr marL="3599993" indent="0">
              <a:buNone/>
              <a:defRPr sz="3150"/>
            </a:lvl6pPr>
            <a:lvl7pPr marL="4319991" indent="0">
              <a:buNone/>
              <a:defRPr sz="3150"/>
            </a:lvl7pPr>
            <a:lvl8pPr marL="5039990" indent="0">
              <a:buNone/>
              <a:defRPr sz="3150"/>
            </a:lvl8pPr>
            <a:lvl9pPr marL="5759988" indent="0">
              <a:buNone/>
              <a:defRPr sz="3150"/>
            </a:lvl9pPr>
          </a:lstStyle>
          <a:p>
            <a:r>
              <a:rPr lang="zh-CN" altLang="en-US"/>
              <a:t>单击图标添加图片</a:t>
            </a:r>
            <a:endParaRPr lang="en-US" dirty="0"/>
          </a:p>
        </p:txBody>
      </p:sp>
      <p:sp>
        <p:nvSpPr>
          <p:cNvPr id="4" name="Text Placeholder 3"/>
          <p:cNvSpPr>
            <a:spLocks noGrp="1"/>
          </p:cNvSpPr>
          <p:nvPr>
            <p:ph type="body" sz="half" idx="2"/>
          </p:nvPr>
        </p:nvSpPr>
        <p:spPr>
          <a:xfrm>
            <a:off x="991890" y="9719786"/>
            <a:ext cx="4644444" cy="18007107"/>
          </a:xfrm>
        </p:spPr>
        <p:txBody>
          <a:bodyPr/>
          <a:lstStyle>
            <a:lvl1pPr marL="0" indent="0">
              <a:buNone/>
              <a:defRPr sz="2520"/>
            </a:lvl1pPr>
            <a:lvl2pPr marL="719999" indent="0">
              <a:buNone/>
              <a:defRPr sz="2205"/>
            </a:lvl2pPr>
            <a:lvl3pPr marL="1439997" indent="0">
              <a:buNone/>
              <a:defRPr sz="1890"/>
            </a:lvl3pPr>
            <a:lvl4pPr marL="2159996" indent="0">
              <a:buNone/>
              <a:defRPr sz="1575"/>
            </a:lvl4pPr>
            <a:lvl5pPr marL="2879994" indent="0">
              <a:buNone/>
              <a:defRPr sz="1575"/>
            </a:lvl5pPr>
            <a:lvl6pPr marL="3599993" indent="0">
              <a:buNone/>
              <a:defRPr sz="1575"/>
            </a:lvl6pPr>
            <a:lvl7pPr marL="4319991" indent="0">
              <a:buNone/>
              <a:defRPr sz="1575"/>
            </a:lvl7pPr>
            <a:lvl8pPr marL="5039990" indent="0">
              <a:buNone/>
              <a:defRPr sz="1575"/>
            </a:lvl8pPr>
            <a:lvl9pPr marL="5759988" indent="0">
              <a:buNone/>
              <a:defRPr sz="157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43FA5518-68A3-4C94-814E-3C34FAFC7899}" type="datetimeFigureOut">
              <a:rPr lang="zh-CN" altLang="en-US" smtClean="0"/>
              <a:t>2023/10/18</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E6D57019-8046-4225-923B-7ED4D2D0A313}" type="slidenum">
              <a:rPr lang="zh-CN" altLang="en-US" smtClean="0"/>
              <a:t>‹#›</a:t>
            </a:fld>
            <a:endParaRPr lang="zh-CN" altLang="en-US"/>
          </a:p>
        </p:txBody>
      </p:sp>
    </p:spTree>
    <p:extLst>
      <p:ext uri="{BB962C8B-B14F-4D97-AF65-F5344CB8AC3E}">
        <p14:creationId xmlns:p14="http://schemas.microsoft.com/office/powerpoint/2010/main" val="123386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90015" y="1724969"/>
            <a:ext cx="12420184" cy="6262365"/>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990015" y="8624810"/>
            <a:ext cx="12420184" cy="20557051"/>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990015" y="30029347"/>
            <a:ext cx="3240048" cy="1724962"/>
          </a:xfrm>
          <a:prstGeom prst="rect">
            <a:avLst/>
          </a:prstGeom>
        </p:spPr>
        <p:txBody>
          <a:bodyPr vert="horz" lIns="91440" tIns="45720" rIns="91440" bIns="45720" rtlCol="0" anchor="ctr"/>
          <a:lstStyle>
            <a:lvl1pPr algn="l">
              <a:defRPr sz="1890">
                <a:solidFill>
                  <a:schemeClr val="tx1">
                    <a:tint val="75000"/>
                  </a:schemeClr>
                </a:solidFill>
              </a:defRPr>
            </a:lvl1pPr>
          </a:lstStyle>
          <a:p>
            <a:pPr>
              <a:defRPr/>
            </a:pPr>
            <a:fld id="{43FA5518-68A3-4C94-814E-3C34FAFC7899}" type="datetimeFigureOut">
              <a:rPr lang="zh-CN" altLang="en-US" smtClean="0"/>
              <a:t>2023/10/18</a:t>
            </a:fld>
            <a:endParaRPr lang="zh-CN" altLang="en-US"/>
          </a:p>
        </p:txBody>
      </p:sp>
      <p:sp>
        <p:nvSpPr>
          <p:cNvPr id="5" name="Footer Placeholder 4"/>
          <p:cNvSpPr>
            <a:spLocks noGrp="1"/>
          </p:cNvSpPr>
          <p:nvPr>
            <p:ph type="ftr" sz="quarter" idx="3"/>
          </p:nvPr>
        </p:nvSpPr>
        <p:spPr>
          <a:xfrm>
            <a:off x="4770071" y="30029347"/>
            <a:ext cx="4860072" cy="1724962"/>
          </a:xfrm>
          <a:prstGeom prst="rect">
            <a:avLst/>
          </a:prstGeom>
        </p:spPr>
        <p:txBody>
          <a:bodyPr vert="horz" lIns="91440" tIns="45720" rIns="91440" bIns="45720" rtlCol="0" anchor="ctr"/>
          <a:lstStyle>
            <a:lvl1pPr algn="ctr">
              <a:defRPr sz="189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10170150" y="30029347"/>
            <a:ext cx="3240048" cy="1724962"/>
          </a:xfrm>
          <a:prstGeom prst="rect">
            <a:avLst/>
          </a:prstGeom>
        </p:spPr>
        <p:txBody>
          <a:bodyPr vert="horz" lIns="91440" tIns="45720" rIns="91440" bIns="45720" rtlCol="0" anchor="ctr"/>
          <a:lstStyle>
            <a:lvl1pPr algn="r">
              <a:defRPr sz="1890">
                <a:solidFill>
                  <a:schemeClr val="tx1">
                    <a:tint val="75000"/>
                  </a:schemeClr>
                </a:solidFill>
              </a:defRPr>
            </a:lvl1pPr>
          </a:lstStyle>
          <a:p>
            <a:pPr>
              <a:defRPr/>
            </a:pPr>
            <a:fld id="{E6D57019-8046-4225-923B-7ED4D2D0A313}" type="slidenum">
              <a:rPr lang="zh-CN" altLang="en-US" smtClean="0"/>
              <a:t>‹#›</a:t>
            </a:fld>
            <a:endParaRPr lang="zh-CN" altLang="en-US"/>
          </a:p>
        </p:txBody>
      </p:sp>
    </p:spTree>
    <p:extLst>
      <p:ext uri="{BB962C8B-B14F-4D97-AF65-F5344CB8AC3E}">
        <p14:creationId xmlns:p14="http://schemas.microsoft.com/office/powerpoint/2010/main" val="720858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39997" rtl="0" eaLnBrk="1" latinLnBrk="0" hangingPunct="1">
        <a:lnSpc>
          <a:spcPct val="90000"/>
        </a:lnSpc>
        <a:spcBef>
          <a:spcPct val="0"/>
        </a:spcBef>
        <a:buNone/>
        <a:defRPr sz="6929" kern="1200">
          <a:solidFill>
            <a:schemeClr val="tx1"/>
          </a:solidFill>
          <a:latin typeface="+mj-lt"/>
          <a:ea typeface="+mj-ea"/>
          <a:cs typeface="+mj-cs"/>
        </a:defRPr>
      </a:lvl1pPr>
    </p:titleStyle>
    <p:bodyStyle>
      <a:lvl1pPr marL="359999" indent="-359999" algn="l" defTabSz="1439997" rtl="0" eaLnBrk="1" latinLnBrk="0" hangingPunct="1">
        <a:lnSpc>
          <a:spcPct val="90000"/>
        </a:lnSpc>
        <a:spcBef>
          <a:spcPts val="1575"/>
        </a:spcBef>
        <a:buFont typeface="Arial" panose="020B0604020202020204" pitchFamily="34" charset="0"/>
        <a:buChar char="•"/>
        <a:defRPr sz="4409" kern="1200">
          <a:solidFill>
            <a:schemeClr val="tx1"/>
          </a:solidFill>
          <a:latin typeface="+mn-lt"/>
          <a:ea typeface="+mn-ea"/>
          <a:cs typeface="+mn-cs"/>
        </a:defRPr>
      </a:lvl1pPr>
      <a:lvl2pPr marL="1079998" indent="-359999" algn="l" defTabSz="1439997" rtl="0" eaLnBrk="1" latinLnBrk="0" hangingPunct="1">
        <a:lnSpc>
          <a:spcPct val="90000"/>
        </a:lnSpc>
        <a:spcBef>
          <a:spcPts val="787"/>
        </a:spcBef>
        <a:buFont typeface="Arial" panose="020B0604020202020204" pitchFamily="34" charset="0"/>
        <a:buChar char="•"/>
        <a:defRPr sz="3780" kern="1200">
          <a:solidFill>
            <a:schemeClr val="tx1"/>
          </a:solidFill>
          <a:latin typeface="+mn-lt"/>
          <a:ea typeface="+mn-ea"/>
          <a:cs typeface="+mn-cs"/>
        </a:defRPr>
      </a:lvl2pPr>
      <a:lvl3pPr marL="1799996" indent="-359999" algn="l" defTabSz="1439997" rtl="0" eaLnBrk="1" latinLnBrk="0" hangingPunct="1">
        <a:lnSpc>
          <a:spcPct val="90000"/>
        </a:lnSpc>
        <a:spcBef>
          <a:spcPts val="787"/>
        </a:spcBef>
        <a:buFont typeface="Arial" panose="020B0604020202020204" pitchFamily="34" charset="0"/>
        <a:buChar char="•"/>
        <a:defRPr sz="3150" kern="1200">
          <a:solidFill>
            <a:schemeClr val="tx1"/>
          </a:solidFill>
          <a:latin typeface="+mn-lt"/>
          <a:ea typeface="+mn-ea"/>
          <a:cs typeface="+mn-cs"/>
        </a:defRPr>
      </a:lvl3pPr>
      <a:lvl4pPr marL="2519995"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4pPr>
      <a:lvl5pPr marL="3239994"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5pPr>
      <a:lvl6pPr marL="3959992"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6pPr>
      <a:lvl7pPr marL="4679991"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7pPr>
      <a:lvl8pPr marL="5399989"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8pPr>
      <a:lvl9pPr marL="6119988"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9pPr>
    </p:bodyStyle>
    <p:otherStyle>
      <a:defPPr>
        <a:defRPr lang="en-US"/>
      </a:defPPr>
      <a:lvl1pPr marL="0" algn="l" defTabSz="1439997" rtl="0" eaLnBrk="1" latinLnBrk="0" hangingPunct="1">
        <a:defRPr sz="2835" kern="1200">
          <a:solidFill>
            <a:schemeClr val="tx1"/>
          </a:solidFill>
          <a:latin typeface="+mn-lt"/>
          <a:ea typeface="+mn-ea"/>
          <a:cs typeface="+mn-cs"/>
        </a:defRPr>
      </a:lvl1pPr>
      <a:lvl2pPr marL="719999" algn="l" defTabSz="1439997" rtl="0" eaLnBrk="1" latinLnBrk="0" hangingPunct="1">
        <a:defRPr sz="2835" kern="1200">
          <a:solidFill>
            <a:schemeClr val="tx1"/>
          </a:solidFill>
          <a:latin typeface="+mn-lt"/>
          <a:ea typeface="+mn-ea"/>
          <a:cs typeface="+mn-cs"/>
        </a:defRPr>
      </a:lvl2pPr>
      <a:lvl3pPr marL="1439997" algn="l" defTabSz="1439997" rtl="0" eaLnBrk="1" latinLnBrk="0" hangingPunct="1">
        <a:defRPr sz="2835" kern="1200">
          <a:solidFill>
            <a:schemeClr val="tx1"/>
          </a:solidFill>
          <a:latin typeface="+mn-lt"/>
          <a:ea typeface="+mn-ea"/>
          <a:cs typeface="+mn-cs"/>
        </a:defRPr>
      </a:lvl3pPr>
      <a:lvl4pPr marL="2159996" algn="l" defTabSz="1439997" rtl="0" eaLnBrk="1" latinLnBrk="0" hangingPunct="1">
        <a:defRPr sz="2835" kern="1200">
          <a:solidFill>
            <a:schemeClr val="tx1"/>
          </a:solidFill>
          <a:latin typeface="+mn-lt"/>
          <a:ea typeface="+mn-ea"/>
          <a:cs typeface="+mn-cs"/>
        </a:defRPr>
      </a:lvl4pPr>
      <a:lvl5pPr marL="2879994" algn="l" defTabSz="1439997" rtl="0" eaLnBrk="1" latinLnBrk="0" hangingPunct="1">
        <a:defRPr sz="2835" kern="1200">
          <a:solidFill>
            <a:schemeClr val="tx1"/>
          </a:solidFill>
          <a:latin typeface="+mn-lt"/>
          <a:ea typeface="+mn-ea"/>
          <a:cs typeface="+mn-cs"/>
        </a:defRPr>
      </a:lvl5pPr>
      <a:lvl6pPr marL="3599993" algn="l" defTabSz="1439997" rtl="0" eaLnBrk="1" latinLnBrk="0" hangingPunct="1">
        <a:defRPr sz="2835" kern="1200">
          <a:solidFill>
            <a:schemeClr val="tx1"/>
          </a:solidFill>
          <a:latin typeface="+mn-lt"/>
          <a:ea typeface="+mn-ea"/>
          <a:cs typeface="+mn-cs"/>
        </a:defRPr>
      </a:lvl6pPr>
      <a:lvl7pPr marL="4319991" algn="l" defTabSz="1439997" rtl="0" eaLnBrk="1" latinLnBrk="0" hangingPunct="1">
        <a:defRPr sz="2835" kern="1200">
          <a:solidFill>
            <a:schemeClr val="tx1"/>
          </a:solidFill>
          <a:latin typeface="+mn-lt"/>
          <a:ea typeface="+mn-ea"/>
          <a:cs typeface="+mn-cs"/>
        </a:defRPr>
      </a:lvl7pPr>
      <a:lvl8pPr marL="5039990" algn="l" defTabSz="1439997" rtl="0" eaLnBrk="1" latinLnBrk="0" hangingPunct="1">
        <a:defRPr sz="2835" kern="1200">
          <a:solidFill>
            <a:schemeClr val="tx1"/>
          </a:solidFill>
          <a:latin typeface="+mn-lt"/>
          <a:ea typeface="+mn-ea"/>
          <a:cs typeface="+mn-cs"/>
        </a:defRPr>
      </a:lvl8pPr>
      <a:lvl9pPr marL="5759988" algn="l" defTabSz="1439997" rtl="0" eaLnBrk="1" latinLnBrk="0" hangingPunct="1">
        <a:defRPr sz="28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p:nvSpPr>
        <p:spPr>
          <a:xfrm>
            <a:off x="6826554" y="9268684"/>
            <a:ext cx="7020273" cy="747491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840" dirty="0"/>
              <a:t>图片</a:t>
            </a:r>
          </a:p>
        </p:txBody>
      </p:sp>
      <p:pic>
        <p:nvPicPr>
          <p:cNvPr id="205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7649" y="5110005"/>
            <a:ext cx="10424914" cy="1111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2" name="TextBox 11"/>
          <p:cNvSpPr txBox="1">
            <a:spLocks noChangeArrowheads="1"/>
          </p:cNvSpPr>
          <p:nvPr/>
        </p:nvSpPr>
        <p:spPr bwMode="auto">
          <a:xfrm>
            <a:off x="533404" y="8076842"/>
            <a:ext cx="13384544" cy="1661593"/>
          </a:xfrm>
          <a:prstGeom prst="rect">
            <a:avLst/>
          </a:prstGeom>
          <a:noFill/>
          <a:ln>
            <a:noFill/>
          </a:ln>
        </p:spPr>
        <p:txBody>
          <a:bodyPr wrap="square" lIns="80439" tIns="40219" rIns="80439" bIns="40219">
            <a:spAutoFit/>
          </a:bodyPr>
          <a:lstStyle>
            <a:lvl1pPr>
              <a:defRPr sz="10400">
                <a:solidFill>
                  <a:schemeClr val="tx1"/>
                </a:solidFill>
                <a:latin typeface="Calibri" panose="020F0502020204030204" pitchFamily="34" charset="0"/>
                <a:ea typeface="宋体" panose="02010600030101010101" pitchFamily="2" charset="-122"/>
              </a:defRPr>
            </a:lvl1pPr>
            <a:lvl2pPr marL="742950" indent="-285750">
              <a:defRPr sz="9000">
                <a:solidFill>
                  <a:schemeClr val="tx1"/>
                </a:solidFill>
                <a:latin typeface="Calibri" panose="020F0502020204030204" pitchFamily="34" charset="0"/>
                <a:ea typeface="宋体" panose="02010600030101010101" pitchFamily="2" charset="-122"/>
              </a:defRPr>
            </a:lvl2pPr>
            <a:lvl3pPr marL="1143000" indent="-228600">
              <a:defRPr sz="7800">
                <a:solidFill>
                  <a:schemeClr val="tx1"/>
                </a:solidFill>
                <a:latin typeface="Calibri" panose="020F0502020204030204" pitchFamily="34" charset="0"/>
                <a:ea typeface="宋体" panose="02010600030101010101" pitchFamily="2" charset="-122"/>
              </a:defRPr>
            </a:lvl3pPr>
            <a:lvl4pPr marL="1600200" indent="-228600">
              <a:defRPr sz="6500">
                <a:solidFill>
                  <a:schemeClr val="tx1"/>
                </a:solidFill>
                <a:latin typeface="Calibri" panose="020F0502020204030204" pitchFamily="34" charset="0"/>
                <a:ea typeface="宋体" panose="02010600030101010101" pitchFamily="2" charset="-122"/>
              </a:defRPr>
            </a:lvl4pPr>
            <a:lvl5pPr marL="2057400" indent="-228600">
              <a:defRPr sz="65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9pPr>
          </a:lstStyle>
          <a:p>
            <a:pPr algn="just"/>
            <a:r>
              <a:rPr lang="zh-CN" altLang="en-US" sz="1467" b="1" dirty="0">
                <a:latin typeface="黑体" panose="02010609060101010101" pitchFamily="49" charset="-122"/>
                <a:ea typeface="黑体" panose="02010609060101010101" pitchFamily="49" charset="-122"/>
              </a:rPr>
              <a:t>摘要</a:t>
            </a:r>
            <a:endParaRPr lang="en-US" altLang="zh-CN" sz="1467" b="1" dirty="0">
              <a:latin typeface="黑体" panose="02010609060101010101" pitchFamily="49" charset="-122"/>
              <a:ea typeface="黑体" panose="02010609060101010101" pitchFamily="49" charset="-122"/>
            </a:endParaRPr>
          </a:p>
          <a:p>
            <a:pPr algn="just"/>
            <a:r>
              <a:rPr lang="zh-CN" altLang="en-US" sz="1467" dirty="0">
                <a:latin typeface="黑体" panose="02010609060101010101" pitchFamily="49" charset="-122"/>
                <a:ea typeface="黑体" panose="02010609060101010101" pitchFamily="49" charset="-122"/>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a:t>
            </a:r>
            <a:endParaRPr lang="en-US" altLang="zh-CN" sz="1467" dirty="0">
              <a:latin typeface="黑体" panose="02010609060101010101" pitchFamily="49" charset="-122"/>
              <a:ea typeface="黑体" panose="02010609060101010101" pitchFamily="49" charset="-122"/>
            </a:endParaRPr>
          </a:p>
          <a:p>
            <a:pPr algn="just"/>
            <a:endParaRPr lang="en-US" altLang="zh-CN" sz="1467" dirty="0">
              <a:latin typeface="黑体" panose="02010609060101010101" pitchFamily="49" charset="-122"/>
              <a:ea typeface="黑体" panose="02010609060101010101" pitchFamily="49" charset="-122"/>
            </a:endParaRPr>
          </a:p>
          <a:p>
            <a:pPr algn="just">
              <a:buFont typeface="Arial" panose="020B0604020202020204" pitchFamily="34" charset="0"/>
              <a:buNone/>
            </a:pPr>
            <a:endParaRPr lang="en-US" altLang="zh-CN" sz="1467" dirty="0">
              <a:latin typeface="黑体" panose="02010609060101010101" pitchFamily="49" charset="-122"/>
              <a:ea typeface="黑体" panose="02010609060101010101" pitchFamily="49" charset="-122"/>
            </a:endParaRPr>
          </a:p>
          <a:p>
            <a:pPr algn="just"/>
            <a:endParaRPr lang="zh-CN" altLang="en-US" sz="1467" dirty="0">
              <a:latin typeface="黑体" panose="02010609060101010101" pitchFamily="49" charset="-122"/>
              <a:ea typeface="黑体" panose="02010609060101010101" pitchFamily="49" charset="-122"/>
            </a:endParaRPr>
          </a:p>
        </p:txBody>
      </p:sp>
      <p:sp>
        <p:nvSpPr>
          <p:cNvPr id="2054" name="矩形 15"/>
          <p:cNvSpPr>
            <a:spLocks noChangeArrowheads="1"/>
          </p:cNvSpPr>
          <p:nvPr/>
        </p:nvSpPr>
        <p:spPr bwMode="auto">
          <a:xfrm>
            <a:off x="6836375" y="17206704"/>
            <a:ext cx="7122890" cy="4822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0439" tIns="40219" rIns="80439" bIns="40219">
            <a:spAutoFit/>
          </a:bodyPr>
          <a:lstStyle/>
          <a:p>
            <a:pPr>
              <a:buFont typeface="Arial" panose="020B0604020202020204" pitchFamily="34" charset="0"/>
              <a:buNone/>
            </a:pPr>
            <a:r>
              <a:rPr lang="zh-CN" altLang="en-US" sz="1467" dirty="0">
                <a:latin typeface="黑体" panose="02010609060101010101" pitchFamily="49" charset="-122"/>
                <a:ea typeface="黑体" panose="02010609060101010101" pitchFamily="49" charset="-122"/>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样文 样文 样文 样文 样文 样文 样文 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样文 样文 样文 样文 样文 样文 样文 样文 </a:t>
            </a:r>
            <a:r>
              <a:rPr lang="zh-CN" altLang="en-US" sz="1467" dirty="0">
                <a:latin typeface="黑体" panose="02010609060101010101" pitchFamily="49" charset="-122"/>
                <a:ea typeface="黑体" panose="02010609060101010101" pitchFamily="49" charset="-122"/>
                <a:sym typeface="+mn-ea"/>
              </a:rPr>
              <a:t>样文 样文 样文 样文 </a:t>
            </a:r>
            <a:r>
              <a:rPr lang="zh-CN" altLang="en-US" sz="1467" dirty="0">
                <a:latin typeface="黑体" panose="02010609060101010101" pitchFamily="49" charset="-122"/>
                <a:ea typeface="黑体" panose="02010609060101010101" pitchFamily="49" charset="-122"/>
              </a:rPr>
              <a:t>样文 样文 样文 样文 样文 样文 样文 样文 样文 样文 样文 样文 样文 样文 样文 样文 样文 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样文 样文 样文 样文 样文 样文 样文 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样文 样文 样文 样文 样文 样文 样文 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样文 样文 样文 样文 样文 样文 样文 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样文 样文 样文 样文 样文 样文 样文 样文 </a:t>
            </a:r>
            <a:r>
              <a:rPr lang="zh-CN" altLang="en-US" sz="1467" dirty="0">
                <a:latin typeface="黑体" panose="02010609060101010101" pitchFamily="49" charset="-122"/>
                <a:ea typeface="黑体" panose="02010609060101010101" pitchFamily="49" charset="-122"/>
                <a:sym typeface="+mn-ea"/>
              </a:rPr>
              <a:t>样文 样文 样文 样文 </a:t>
            </a:r>
            <a:r>
              <a:rPr lang="zh-CN" altLang="en-US" sz="1467" dirty="0">
                <a:latin typeface="黑体" panose="02010609060101010101" pitchFamily="49" charset="-122"/>
                <a:ea typeface="黑体" panose="02010609060101010101" pitchFamily="49" charset="-122"/>
              </a:rPr>
              <a:t>样文 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a:t>
            </a:r>
            <a:r>
              <a:rPr lang="zh-CN" altLang="en-US" sz="1467" dirty="0">
                <a:latin typeface="黑体" panose="02010609060101010101" pitchFamily="49" charset="-122"/>
                <a:ea typeface="黑体" panose="02010609060101010101" pitchFamily="49" charset="-122"/>
                <a:sym typeface="+mn-ea"/>
              </a:rPr>
              <a:t>样文 </a:t>
            </a:r>
            <a:r>
              <a:rPr lang="zh-CN" altLang="en-US" sz="1467" dirty="0">
                <a:latin typeface="黑体" panose="02010609060101010101" pitchFamily="49" charset="-122"/>
                <a:ea typeface="黑体" panose="02010609060101010101" pitchFamily="49" charset="-122"/>
              </a:rPr>
              <a:t>样文 样文 样文 样文 样文 样文 样文 样文 样文 </a:t>
            </a:r>
            <a:r>
              <a:rPr lang="zh-CN" altLang="en-US" sz="1467" dirty="0">
                <a:latin typeface="黑体" panose="02010609060101010101" pitchFamily="49" charset="-122"/>
                <a:ea typeface="黑体" panose="02010609060101010101" pitchFamily="49" charset="-122"/>
                <a:sym typeface="+mn-ea"/>
              </a:rPr>
              <a:t>样文 样文 样文 样文 </a:t>
            </a:r>
            <a:r>
              <a:rPr lang="zh-CN" altLang="en-US" sz="1467" dirty="0">
                <a:latin typeface="黑体" panose="02010609060101010101" pitchFamily="49" charset="-122"/>
                <a:ea typeface="黑体" panose="02010609060101010101" pitchFamily="49" charset="-122"/>
              </a:rPr>
              <a:t>样文 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a:t>
            </a:r>
            <a:endParaRPr lang="en-US" altLang="zh-CN" sz="1467" dirty="0">
              <a:latin typeface="黑体" panose="02010609060101010101" pitchFamily="49" charset="-122"/>
              <a:ea typeface="黑体" panose="02010609060101010101" pitchFamily="49" charset="-122"/>
            </a:endParaRPr>
          </a:p>
        </p:txBody>
      </p:sp>
      <p:sp>
        <p:nvSpPr>
          <p:cNvPr id="9" name="矩形 9"/>
          <p:cNvSpPr>
            <a:spLocks noChangeArrowheads="1"/>
          </p:cNvSpPr>
          <p:nvPr/>
        </p:nvSpPr>
        <p:spPr bwMode="auto">
          <a:xfrm>
            <a:off x="4943605" y="5350040"/>
            <a:ext cx="4513000" cy="532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439" tIns="40219" rIns="80439" bIns="40219">
            <a:spAutoFit/>
          </a:bodyPr>
          <a:lstStyle/>
          <a:p>
            <a:pPr algn="ctr"/>
            <a:r>
              <a:rPr lang="zh-CN" altLang="en-US" sz="2933" b="1" dirty="0">
                <a:solidFill>
                  <a:prstClr val="black"/>
                </a:solidFill>
                <a:latin typeface="黑体" panose="02010609060101010101" pitchFamily="49" charset="-122"/>
                <a:ea typeface="黑体" panose="02010609060101010101" pitchFamily="49" charset="-122"/>
              </a:rPr>
              <a:t>中文题目采用黑体</a:t>
            </a:r>
            <a:r>
              <a:rPr lang="en-US" altLang="zh-CN" sz="2933" b="1" dirty="0">
                <a:solidFill>
                  <a:prstClr val="black"/>
                </a:solidFill>
                <a:latin typeface="黑体" panose="02010609060101010101" pitchFamily="49" charset="-122"/>
                <a:ea typeface="黑体" panose="02010609060101010101" pitchFamily="49" charset="-122"/>
              </a:rPr>
              <a:t>2</a:t>
            </a:r>
            <a:r>
              <a:rPr lang="zh-CN" altLang="en-US" sz="2933" b="1" dirty="0">
                <a:solidFill>
                  <a:prstClr val="black"/>
                </a:solidFill>
                <a:latin typeface="黑体" panose="02010609060101010101" pitchFamily="49" charset="-122"/>
                <a:ea typeface="黑体" panose="02010609060101010101" pitchFamily="49" charset="-122"/>
              </a:rPr>
              <a:t>号字体</a:t>
            </a:r>
            <a:endParaRPr lang="en-US" altLang="zh-CN" sz="2933" dirty="0">
              <a:latin typeface="黑体" panose="02010609060101010101" pitchFamily="49" charset="-122"/>
              <a:ea typeface="黑体" panose="02010609060101010101" pitchFamily="49" charset="-122"/>
            </a:endParaRPr>
          </a:p>
        </p:txBody>
      </p:sp>
      <p:sp>
        <p:nvSpPr>
          <p:cNvPr id="6" name="矩形 5"/>
          <p:cNvSpPr/>
          <p:nvPr/>
        </p:nvSpPr>
        <p:spPr>
          <a:xfrm>
            <a:off x="533404" y="17159786"/>
            <a:ext cx="5641889" cy="4752703"/>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840" dirty="0"/>
              <a:t>图片</a:t>
            </a:r>
          </a:p>
        </p:txBody>
      </p:sp>
      <p:sp>
        <p:nvSpPr>
          <p:cNvPr id="7" name="矩形 15"/>
          <p:cNvSpPr>
            <a:spLocks noChangeArrowheads="1"/>
          </p:cNvSpPr>
          <p:nvPr/>
        </p:nvSpPr>
        <p:spPr bwMode="auto">
          <a:xfrm>
            <a:off x="553386" y="9213910"/>
            <a:ext cx="6202047" cy="775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0439" tIns="40219" rIns="80439" bIns="40219">
            <a:spAutoFit/>
          </a:bodyPr>
          <a:lstStyle/>
          <a:p>
            <a:r>
              <a:rPr lang="zh-CN" altLang="en-US" sz="1467" b="1" dirty="0">
                <a:latin typeface="黑体" panose="02010609060101010101" pitchFamily="49" charset="-122"/>
                <a:ea typeface="黑体" panose="02010609060101010101" pitchFamily="49" charset="-122"/>
              </a:rPr>
              <a:t>方法与结果</a:t>
            </a:r>
            <a:endParaRPr lang="en-US" altLang="zh-CN" sz="1467" b="1" dirty="0">
              <a:latin typeface="黑体" panose="02010609060101010101" pitchFamily="49" charset="-122"/>
              <a:ea typeface="黑体" panose="02010609060101010101" pitchFamily="49" charset="-122"/>
            </a:endParaRPr>
          </a:p>
          <a:p>
            <a:pPr>
              <a:buFont typeface="Arial" panose="020B0604020202020204" pitchFamily="34" charset="0"/>
              <a:buNone/>
            </a:pPr>
            <a:r>
              <a:rPr lang="zh-CN" altLang="en-US" sz="1467" dirty="0">
                <a:latin typeface="黑体" panose="02010609060101010101" pitchFamily="49" charset="-122"/>
                <a:ea typeface="黑体" panose="02010609060101010101" pitchFamily="49" charset="-122"/>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样文 样文 样文 样文 样文 样文 样文 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样文 样文 样文 样文 样文 样文 样文 样文 </a:t>
            </a:r>
            <a:r>
              <a:rPr lang="zh-CN" altLang="en-US" sz="1467" dirty="0">
                <a:latin typeface="黑体" panose="02010609060101010101" pitchFamily="49" charset="-122"/>
                <a:ea typeface="黑体" panose="02010609060101010101" pitchFamily="49" charset="-122"/>
                <a:sym typeface="+mn-ea"/>
              </a:rPr>
              <a:t>样文 样文 样文 样文 </a:t>
            </a:r>
            <a:r>
              <a:rPr lang="zh-CN" altLang="en-US" sz="1467" dirty="0">
                <a:latin typeface="黑体" panose="02010609060101010101" pitchFamily="49" charset="-122"/>
                <a:ea typeface="黑体" panose="02010609060101010101" pitchFamily="49" charset="-122"/>
              </a:rPr>
              <a:t>样文 样文 样文 样文 样文 样文 样文 样文 样文 样文 样文 样文 样文 样文 样文 样文 样文 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样文 样文 样文 样文 样文 样文 样文 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样文 样文 样文 样文 样文 样文 样文 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样文 样文 样文 样文 样文 样文 样文 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样文 样文 样文 样文 样文 样文 样文 样文 </a:t>
            </a:r>
            <a:r>
              <a:rPr lang="zh-CN" altLang="en-US" sz="1467" dirty="0">
                <a:latin typeface="黑体" panose="02010609060101010101" pitchFamily="49" charset="-122"/>
                <a:ea typeface="黑体" panose="02010609060101010101" pitchFamily="49" charset="-122"/>
                <a:sym typeface="+mn-ea"/>
              </a:rPr>
              <a:t>样文 样文 样文 样文 </a:t>
            </a:r>
            <a:r>
              <a:rPr lang="zh-CN" altLang="en-US" sz="1467" dirty="0">
                <a:latin typeface="黑体" panose="02010609060101010101" pitchFamily="49" charset="-122"/>
                <a:ea typeface="黑体" panose="02010609060101010101" pitchFamily="49" charset="-122"/>
              </a:rPr>
              <a:t>样文 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a:t>
            </a:r>
            <a:r>
              <a:rPr lang="zh-CN" altLang="en-US" sz="1467" dirty="0">
                <a:latin typeface="黑体" panose="02010609060101010101" pitchFamily="49" charset="-122"/>
                <a:ea typeface="黑体" panose="02010609060101010101" pitchFamily="49" charset="-122"/>
                <a:sym typeface="+mn-ea"/>
              </a:rPr>
              <a:t>样文 </a:t>
            </a:r>
            <a:r>
              <a:rPr lang="zh-CN" altLang="en-US" sz="1467" dirty="0">
                <a:latin typeface="黑体" panose="02010609060101010101" pitchFamily="49" charset="-122"/>
                <a:ea typeface="黑体" panose="02010609060101010101" pitchFamily="49" charset="-122"/>
              </a:rPr>
              <a:t>样文 样文 样文 样文 样文 样文 样文 样文 样文 </a:t>
            </a:r>
            <a:r>
              <a:rPr lang="zh-CN" altLang="en-US" sz="1467" dirty="0">
                <a:latin typeface="黑体" panose="02010609060101010101" pitchFamily="49" charset="-122"/>
                <a:ea typeface="黑体" panose="02010609060101010101" pitchFamily="49" charset="-122"/>
                <a:sym typeface="+mn-ea"/>
              </a:rPr>
              <a:t>样文 样文 样文 样文 </a:t>
            </a:r>
            <a:r>
              <a:rPr lang="zh-CN" altLang="en-US" sz="1467" dirty="0">
                <a:latin typeface="黑体" panose="02010609060101010101" pitchFamily="49" charset="-122"/>
                <a:ea typeface="黑体" panose="02010609060101010101" pitchFamily="49" charset="-122"/>
              </a:rPr>
              <a:t>样文 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a:t>
            </a:r>
            <a:r>
              <a:rPr lang="zh-CN" altLang="en-US" sz="1467" dirty="0">
                <a:latin typeface="黑体" panose="02010609060101010101" pitchFamily="49" charset="-122"/>
                <a:ea typeface="黑体" panose="02010609060101010101" pitchFamily="49" charset="-122"/>
                <a:sym typeface="+mn-ea"/>
              </a:rPr>
              <a:t>样文 </a:t>
            </a:r>
            <a:r>
              <a:rPr lang="zh-CN" altLang="en-US" sz="1467" dirty="0">
                <a:latin typeface="黑体" panose="02010609060101010101" pitchFamily="49" charset="-122"/>
                <a:ea typeface="黑体" panose="02010609060101010101" pitchFamily="49" charset="-122"/>
              </a:rPr>
              <a:t>样文 样文 样文 样文 样文 样文 样文 样文 样文 </a:t>
            </a:r>
            <a:r>
              <a:rPr lang="zh-CN" altLang="en-US" sz="1467" dirty="0">
                <a:latin typeface="黑体" panose="02010609060101010101" pitchFamily="49" charset="-122"/>
                <a:ea typeface="黑体" panose="02010609060101010101" pitchFamily="49" charset="-122"/>
                <a:sym typeface="+mn-ea"/>
              </a:rPr>
              <a:t>样文 样文 样文 样文 </a:t>
            </a:r>
            <a:r>
              <a:rPr lang="zh-CN" altLang="en-US" sz="1467" dirty="0">
                <a:latin typeface="黑体" panose="02010609060101010101" pitchFamily="49" charset="-122"/>
                <a:ea typeface="黑体" panose="02010609060101010101" pitchFamily="49" charset="-122"/>
              </a:rPr>
              <a:t>样文 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a:t>
            </a:r>
            <a:endParaRPr lang="en-US" altLang="zh-CN" sz="1467" dirty="0">
              <a:latin typeface="黑体" panose="02010609060101010101" pitchFamily="49" charset="-122"/>
              <a:ea typeface="黑体" panose="02010609060101010101" pitchFamily="49" charset="-122"/>
            </a:endParaRPr>
          </a:p>
          <a:p>
            <a:pPr>
              <a:buFont typeface="Arial" panose="020B0604020202020204" pitchFamily="34" charset="0"/>
              <a:buNone/>
            </a:pP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a:t>
            </a:r>
            <a:r>
              <a:rPr lang="zh-CN" altLang="en-US" sz="1467" dirty="0">
                <a:latin typeface="黑体" panose="02010609060101010101" pitchFamily="49" charset="-122"/>
                <a:ea typeface="黑体" panose="02010609060101010101" pitchFamily="49" charset="-122"/>
              </a:rPr>
              <a:t>样文 </a:t>
            </a:r>
            <a:r>
              <a:rPr lang="zh-CN" altLang="en-US" sz="1467" dirty="0">
                <a:latin typeface="黑体" panose="02010609060101010101" pitchFamily="49" charset="-122"/>
                <a:ea typeface="黑体" panose="02010609060101010101" pitchFamily="49" charset="-122"/>
                <a:sym typeface="+mn-ea"/>
              </a:rPr>
              <a:t>样文 </a:t>
            </a:r>
            <a:r>
              <a:rPr lang="zh-CN" altLang="en-US" sz="1467" dirty="0">
                <a:latin typeface="黑体" panose="02010609060101010101" pitchFamily="49" charset="-122"/>
                <a:ea typeface="黑体" panose="02010609060101010101" pitchFamily="49" charset="-122"/>
              </a:rPr>
              <a:t>样文 样文 样文 样文 样文 样文 样文 样文 样文 </a:t>
            </a:r>
            <a:r>
              <a:rPr lang="zh-CN" altLang="en-US" sz="1467" dirty="0">
                <a:latin typeface="黑体" panose="02010609060101010101" pitchFamily="49" charset="-122"/>
                <a:ea typeface="黑体" panose="02010609060101010101" pitchFamily="49" charset="-122"/>
                <a:sym typeface="+mn-ea"/>
              </a:rPr>
              <a:t>样文 样文 样文 样文 </a:t>
            </a:r>
            <a:r>
              <a:rPr lang="zh-CN" altLang="en-US" sz="1467" dirty="0">
                <a:latin typeface="黑体" panose="02010609060101010101" pitchFamily="49" charset="-122"/>
                <a:ea typeface="黑体" panose="02010609060101010101" pitchFamily="49" charset="-122"/>
              </a:rPr>
              <a:t>样文 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a:t>
            </a:r>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rPr>
              <a:t>样文 </a:t>
            </a:r>
            <a:endParaRPr lang="en-US" altLang="zh-CN" sz="1467" dirty="0">
              <a:latin typeface="黑体" panose="02010609060101010101" pitchFamily="49" charset="-122"/>
              <a:ea typeface="黑体" panose="02010609060101010101" pitchFamily="49" charset="-122"/>
            </a:endParaRPr>
          </a:p>
        </p:txBody>
      </p:sp>
      <p:sp>
        <p:nvSpPr>
          <p:cNvPr id="10" name="TextBox 11"/>
          <p:cNvSpPr txBox="1">
            <a:spLocks noChangeArrowheads="1"/>
          </p:cNvSpPr>
          <p:nvPr/>
        </p:nvSpPr>
        <p:spPr bwMode="auto">
          <a:xfrm>
            <a:off x="508681" y="22487485"/>
            <a:ext cx="5705898" cy="4370796"/>
          </a:xfrm>
          <a:prstGeom prst="rect">
            <a:avLst/>
          </a:prstGeom>
          <a:noFill/>
          <a:ln>
            <a:noFill/>
          </a:ln>
        </p:spPr>
        <p:txBody>
          <a:bodyPr wrap="square" lIns="80439" tIns="40219" rIns="80439" bIns="40219">
            <a:spAutoFit/>
          </a:bodyPr>
          <a:lstStyle>
            <a:lvl1pPr>
              <a:defRPr sz="10400">
                <a:solidFill>
                  <a:schemeClr val="tx1"/>
                </a:solidFill>
                <a:latin typeface="Calibri" panose="020F0502020204030204" pitchFamily="34" charset="0"/>
                <a:ea typeface="宋体" panose="02010600030101010101" pitchFamily="2" charset="-122"/>
              </a:defRPr>
            </a:lvl1pPr>
            <a:lvl2pPr marL="742950" indent="-285750">
              <a:defRPr sz="9000">
                <a:solidFill>
                  <a:schemeClr val="tx1"/>
                </a:solidFill>
                <a:latin typeface="Calibri" panose="020F0502020204030204" pitchFamily="34" charset="0"/>
                <a:ea typeface="宋体" panose="02010600030101010101" pitchFamily="2" charset="-122"/>
              </a:defRPr>
            </a:lvl2pPr>
            <a:lvl3pPr marL="1143000" indent="-228600">
              <a:defRPr sz="7800">
                <a:solidFill>
                  <a:schemeClr val="tx1"/>
                </a:solidFill>
                <a:latin typeface="Calibri" panose="020F0502020204030204" pitchFamily="34" charset="0"/>
                <a:ea typeface="宋体" panose="02010600030101010101" pitchFamily="2" charset="-122"/>
              </a:defRPr>
            </a:lvl3pPr>
            <a:lvl4pPr marL="1600200" indent="-228600">
              <a:defRPr sz="6500">
                <a:solidFill>
                  <a:schemeClr val="tx1"/>
                </a:solidFill>
                <a:latin typeface="Calibri" panose="020F0502020204030204" pitchFamily="34" charset="0"/>
                <a:ea typeface="宋体" panose="02010600030101010101" pitchFamily="2" charset="-122"/>
              </a:defRPr>
            </a:lvl4pPr>
            <a:lvl5pPr marL="2057400" indent="-228600">
              <a:defRPr sz="65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9pPr>
          </a:lstStyle>
          <a:p>
            <a:pPr algn="just"/>
            <a:r>
              <a:rPr lang="zh-CN" altLang="en-US" sz="1467" b="1" dirty="0">
                <a:latin typeface="黑体" panose="02010609060101010101" pitchFamily="49" charset="-122"/>
                <a:ea typeface="黑体" panose="02010609060101010101" pitchFamily="49" charset="-122"/>
              </a:rPr>
              <a:t>讨论</a:t>
            </a:r>
            <a:endParaRPr lang="en-US" altLang="zh-CN" sz="1467" b="1" dirty="0">
              <a:latin typeface="黑体" panose="02010609060101010101" pitchFamily="49" charset="-122"/>
              <a:ea typeface="黑体" panose="02010609060101010101" pitchFamily="49" charset="-122"/>
            </a:endParaRPr>
          </a:p>
          <a:p>
            <a:pPr algn="just">
              <a:buFont typeface="Arial" panose="020B0604020202020204" pitchFamily="34" charset="0"/>
              <a:buNone/>
            </a:pPr>
            <a:r>
              <a:rPr lang="zh-CN" altLang="en-US" sz="1467" dirty="0">
                <a:latin typeface="黑体" panose="02010609060101010101" pitchFamily="49" charset="-122"/>
                <a:ea typeface="黑体" panose="02010609060101010101" pitchFamily="49" charset="-122"/>
              </a:rPr>
              <a:t>样文 样文 样文 样文 样文 样文 样文 样文 样文 样文 样文 样文 样文 样文 样文 样文 样文 样文 样文 样文 样文 样文 </a:t>
            </a:r>
            <a:r>
              <a:rPr lang="zh-CN" altLang="en-US" sz="1467" dirty="0">
                <a:latin typeface="黑体" panose="02010609060101010101" pitchFamily="49" charset="-122"/>
                <a:ea typeface="黑体" panose="02010609060101010101" pitchFamily="49" charset="-122"/>
                <a:sym typeface="+mn-ea"/>
              </a:rPr>
              <a:t>样文 样文 </a:t>
            </a:r>
            <a:endParaRPr lang="en-US" altLang="zh-CN" sz="1467" dirty="0">
              <a:latin typeface="黑体" panose="02010609060101010101" pitchFamily="49" charset="-122"/>
              <a:ea typeface="黑体" panose="02010609060101010101" pitchFamily="49" charset="-122"/>
            </a:endParaRPr>
          </a:p>
          <a:p>
            <a:pPr algn="just"/>
            <a:r>
              <a:rPr lang="zh-CN" altLang="en-US" sz="1467" dirty="0">
                <a:latin typeface="黑体" panose="02010609060101010101" pitchFamily="49" charset="-122"/>
                <a:ea typeface="黑体" panose="02010609060101010101" pitchFamily="49" charset="-122"/>
                <a:sym typeface="+mn-ea"/>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zh-CN" altLang="en-US" sz="1467" dirty="0">
              <a:latin typeface="黑体" panose="02010609060101010101" pitchFamily="49" charset="-122"/>
              <a:ea typeface="黑体" panose="02010609060101010101" pitchFamily="49" charset="-122"/>
            </a:endParaRPr>
          </a:p>
        </p:txBody>
      </p:sp>
      <p:sp>
        <p:nvSpPr>
          <p:cNvPr id="11" name="矩形 10"/>
          <p:cNvSpPr/>
          <p:nvPr/>
        </p:nvSpPr>
        <p:spPr>
          <a:xfrm>
            <a:off x="6960070" y="22723254"/>
            <a:ext cx="3072455" cy="379774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840" dirty="0"/>
              <a:t>作者</a:t>
            </a:r>
            <a:r>
              <a:rPr lang="en-US" altLang="zh-CN" sz="3840" dirty="0"/>
              <a:t>/</a:t>
            </a:r>
            <a:r>
              <a:rPr lang="zh-CN" altLang="en-US" sz="3840" dirty="0"/>
              <a:t>团队照片</a:t>
            </a:r>
          </a:p>
        </p:txBody>
      </p:sp>
      <p:sp>
        <p:nvSpPr>
          <p:cNvPr id="13" name="TextBox 11"/>
          <p:cNvSpPr txBox="1">
            <a:spLocks noChangeArrowheads="1"/>
          </p:cNvSpPr>
          <p:nvPr/>
        </p:nvSpPr>
        <p:spPr bwMode="auto">
          <a:xfrm>
            <a:off x="508681" y="6742246"/>
            <a:ext cx="13447875" cy="1210059"/>
          </a:xfrm>
          <a:prstGeom prst="rect">
            <a:avLst/>
          </a:prstGeom>
          <a:noFill/>
          <a:ln>
            <a:noFill/>
          </a:ln>
        </p:spPr>
        <p:txBody>
          <a:bodyPr wrap="square" lIns="80439" tIns="40219" rIns="80439" bIns="40219">
            <a:spAutoFit/>
          </a:bodyPr>
          <a:lstStyle>
            <a:lvl1pPr>
              <a:defRPr sz="10400">
                <a:solidFill>
                  <a:schemeClr val="tx1"/>
                </a:solidFill>
                <a:latin typeface="Calibri" panose="020F0502020204030204" pitchFamily="34" charset="0"/>
                <a:ea typeface="宋体" panose="02010600030101010101" pitchFamily="2" charset="-122"/>
              </a:defRPr>
            </a:lvl1pPr>
            <a:lvl2pPr marL="742950" indent="-285750">
              <a:defRPr sz="9000">
                <a:solidFill>
                  <a:schemeClr val="tx1"/>
                </a:solidFill>
                <a:latin typeface="Calibri" panose="020F0502020204030204" pitchFamily="34" charset="0"/>
                <a:ea typeface="宋体" panose="02010600030101010101" pitchFamily="2" charset="-122"/>
              </a:defRPr>
            </a:lvl2pPr>
            <a:lvl3pPr marL="1143000" indent="-228600">
              <a:defRPr sz="7800">
                <a:solidFill>
                  <a:schemeClr val="tx1"/>
                </a:solidFill>
                <a:latin typeface="Calibri" panose="020F0502020204030204" pitchFamily="34" charset="0"/>
                <a:ea typeface="宋体" panose="02010600030101010101" pitchFamily="2" charset="-122"/>
              </a:defRPr>
            </a:lvl3pPr>
            <a:lvl4pPr marL="1600200" indent="-228600">
              <a:defRPr sz="6500">
                <a:solidFill>
                  <a:schemeClr val="tx1"/>
                </a:solidFill>
                <a:latin typeface="Calibri" panose="020F0502020204030204" pitchFamily="34" charset="0"/>
                <a:ea typeface="宋体" panose="02010600030101010101" pitchFamily="2" charset="-122"/>
              </a:defRPr>
            </a:lvl4pPr>
            <a:lvl5pPr marL="2057400" indent="-228600">
              <a:defRPr sz="65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9pPr>
          </a:lstStyle>
          <a:p>
            <a:pPr algn="just"/>
            <a:r>
              <a:rPr lang="zh-CN" altLang="en-US" sz="1467" b="1" dirty="0">
                <a:latin typeface="黑体" panose="02010609060101010101" pitchFamily="49" charset="-122"/>
                <a:ea typeface="黑体" panose="02010609060101010101" pitchFamily="49" charset="-122"/>
              </a:rPr>
              <a:t>参考文献</a:t>
            </a:r>
            <a:endParaRPr lang="en-US" altLang="zh-CN" sz="1467" b="1" dirty="0">
              <a:latin typeface="黑体" panose="02010609060101010101" pitchFamily="49" charset="-122"/>
              <a:ea typeface="黑体" panose="02010609060101010101" pitchFamily="49" charset="-122"/>
            </a:endParaRPr>
          </a:p>
          <a:p>
            <a:pPr algn="just"/>
            <a:r>
              <a:rPr lang="zh-CN" altLang="en-US" sz="1467" dirty="0">
                <a:latin typeface="黑体" panose="02010609060101010101" pitchFamily="49" charset="-122"/>
                <a:ea typeface="黑体" panose="02010609060101010101" pitchFamily="49" charset="-122"/>
              </a:rPr>
              <a:t>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a:t>
            </a:r>
            <a:endParaRPr lang="en-US" altLang="zh-CN" sz="1467" dirty="0">
              <a:latin typeface="黑体" panose="02010609060101010101" pitchFamily="49" charset="-122"/>
              <a:ea typeface="黑体" panose="02010609060101010101" pitchFamily="49" charset="-122"/>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10179711" y="22744156"/>
            <a:ext cx="3776695" cy="377669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YWExNTFjOWQ1ZTM5NDFjNDg4MzZjYTBjMDg5ZTVkM2IifQ=="/>
  <p:tag name="KSO_WPP_MARK_KEY" val="5e797bdc-33e3-4a88-9b29-d16b31de06bc"/>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21</TotalTime>
  <Words>2214</Words>
  <Application>Microsoft Macintosh PowerPoint</Application>
  <PresentationFormat>自定义</PresentationFormat>
  <Paragraphs>16</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黑体</vt:lpstr>
      <vt:lpstr>Arial</vt:lpstr>
      <vt:lpstr>Calibri</vt:lpstr>
      <vt:lpstr>Calibri Light</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Jacky</dc:creator>
  <cp:lastModifiedBy>apple</cp:lastModifiedBy>
  <cp:revision>54</cp:revision>
  <dcterms:created xsi:type="dcterms:W3CDTF">2012-09-14T09:49:00Z</dcterms:created>
  <dcterms:modified xsi:type="dcterms:W3CDTF">2023-10-18T02:25:37Z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7C8B7D214A7E4E53B4568653A1623068</vt:lpwstr>
  </property>
  <property fmtid="{D5CDD505-2E9C-101B-9397-08002B2CF9AE}" pid="3" name="KSOProductBuildVer">
    <vt:lpwstr>2052-11.1.0.12598</vt:lpwstr>
  </property>
</Properties>
</file>